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legraf" charset="1" panose="00000500000000000000"/>
      <p:regular r:id="rId10"/>
    </p:embeddedFont>
    <p:embeddedFont>
      <p:font typeface="Telegraf Bold" charset="1" panose="00000800000000000000"/>
      <p:regular r:id="rId11"/>
    </p:embeddedFont>
    <p:embeddedFont>
      <p:font typeface="Telegraf Bold" charset="1" panose="00000800000000000000"/>
      <p:regular r:id="rId12"/>
    </p:embeddedFont>
    <p:embeddedFont>
      <p:font typeface="Telegraf Bold Bold" charset="1" panose="00000A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20.svg" Type="http://schemas.openxmlformats.org/officeDocument/2006/relationships/image"/><Relationship Id="rId4" Target="../media/image21.sv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4.svg" Type="http://schemas.openxmlformats.org/officeDocument/2006/relationships/image"/><Relationship Id="rId4" Target="../media/image3.sv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874" y="-36955"/>
            <a:ext cx="18441748" cy="103609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519280">
            <a:off x="16174377" y="7881784"/>
            <a:ext cx="3542864" cy="35428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7382">
            <a:off x="-1787676" y="-2770707"/>
            <a:ext cx="5632751" cy="56327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09593" y="2757487"/>
            <a:ext cx="5335183" cy="47720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08159" y="2757488"/>
            <a:ext cx="4772025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73576" y="2951968"/>
            <a:ext cx="6785724" cy="233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99"/>
              </a:lnSpc>
            </a:pPr>
            <a:r>
              <a:rPr lang="en-US" sz="7999">
                <a:solidFill>
                  <a:srgbClr val="5438FF"/>
                </a:solidFill>
                <a:latin typeface="Telegraf Bold"/>
              </a:rPr>
              <a:t>Simulador Financeiro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12293" y="3126593"/>
            <a:ext cx="6131707" cy="61317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78599">
            <a:off x="-1892094" y="-1866625"/>
            <a:ext cx="5841587" cy="58415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54643">
            <a:off x="15219688" y="9258300"/>
            <a:ext cx="1925017" cy="19250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2234" y="1023422"/>
            <a:ext cx="1091353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9"/>
              </a:lnSpc>
            </a:pPr>
            <a:r>
              <a:rPr lang="en-US" sz="7499">
                <a:solidFill>
                  <a:srgbClr val="FFFFFF"/>
                </a:solidFill>
                <a:latin typeface="Telegraf Bold"/>
              </a:rPr>
              <a:t>Tabelas e Modelos de Dados MySQL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443430">
            <a:off x="14338506" y="-2803128"/>
            <a:ext cx="5841587" cy="58415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18623" y="3064947"/>
            <a:ext cx="1637247" cy="16372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2234" y="5784668"/>
            <a:ext cx="741231" cy="7497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2234" y="7061018"/>
            <a:ext cx="741231" cy="2169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2234" y="4702194"/>
            <a:ext cx="741231" cy="7412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40174" y="4635519"/>
            <a:ext cx="4138828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BD59"/>
                </a:solidFill>
                <a:latin typeface="Telegraf Bold"/>
              </a:rPr>
              <a:t>INSERT</a:t>
            </a:r>
          </a:p>
          <a:p>
            <a:pPr>
              <a:lnSpc>
                <a:spcPts val="2500"/>
              </a:lnSpc>
            </a:pPr>
          </a:p>
          <a:p>
            <a:pPr>
              <a:lnSpc>
                <a:spcPts val="6000"/>
              </a:lnSpc>
            </a:pPr>
            <a:r>
              <a:rPr lang="en-US" sz="5000">
                <a:solidFill>
                  <a:srgbClr val="FFBD59"/>
                </a:solidFill>
                <a:latin typeface="Telegraf Bold"/>
              </a:rPr>
              <a:t>SELECT</a:t>
            </a:r>
          </a:p>
          <a:p>
            <a:pPr>
              <a:lnSpc>
                <a:spcPts val="2500"/>
              </a:lnSpc>
            </a:pPr>
          </a:p>
          <a:p>
            <a:pPr>
              <a:lnSpc>
                <a:spcPts val="6000"/>
              </a:lnSpc>
            </a:pPr>
            <a:r>
              <a:rPr lang="en-US" sz="5000">
                <a:solidFill>
                  <a:srgbClr val="FFBD59"/>
                </a:solidFill>
                <a:latin typeface="Telegraf Bold"/>
              </a:rPr>
              <a:t>DELETE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054632">
            <a:off x="10298249" y="7949480"/>
            <a:ext cx="4675041" cy="46750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669876">
            <a:off x="3973780" y="-4213407"/>
            <a:ext cx="6037253" cy="60372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90538" y="1359119"/>
            <a:ext cx="7568762" cy="75687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144000" y="4991100"/>
            <a:ext cx="939096" cy="93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1060">
            <a:off x="17678267" y="2451043"/>
            <a:ext cx="1373213" cy="13732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001060">
            <a:off x="-496832" y="8430002"/>
            <a:ext cx="993664" cy="99366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2807" y="2705100"/>
            <a:ext cx="6491396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8999">
                <a:solidFill>
                  <a:srgbClr val="5438FF"/>
                </a:solidFill>
                <a:latin typeface="Telegraf Bold"/>
              </a:rPr>
              <a:t>Simulador</a:t>
            </a:r>
          </a:p>
          <a:p>
            <a:pPr>
              <a:lnSpc>
                <a:spcPts val="8999"/>
              </a:lnSpc>
            </a:pPr>
            <a:r>
              <a:rPr lang="en-US" sz="8999">
                <a:solidFill>
                  <a:srgbClr val="5438FF"/>
                </a:solidFill>
                <a:latin typeface="Telegraf Bold"/>
              </a:rPr>
              <a:t>API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86682">
            <a:off x="13181371" y="-2797439"/>
            <a:ext cx="4675041" cy="46750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1335587" y="2751832"/>
            <a:ext cx="2671174" cy="26711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147431">
            <a:off x="15127499" y="7876011"/>
            <a:ext cx="3806402" cy="38064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09673" y="3086100"/>
            <a:ext cx="5868655" cy="57406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24969" y="1526597"/>
            <a:ext cx="13038062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>
                <a:solidFill>
                  <a:srgbClr val="5438FF"/>
                </a:solidFill>
                <a:latin typeface="Telegraf Bold"/>
              </a:rPr>
              <a:t>GitHub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904629">
            <a:off x="-1543717" y="-1552057"/>
            <a:ext cx="4689317" cy="46893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7401035" y="1363331"/>
            <a:ext cx="1773929" cy="17739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20107" y="4102577"/>
            <a:ext cx="3743325" cy="37433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57600" y="4102577"/>
            <a:ext cx="4193134" cy="37433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34830" y="1838685"/>
            <a:ext cx="941834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Telegraf Bold"/>
              </a:rPr>
              <a:t>Muito Obrigado!!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244263"/>
            <a:ext cx="1735734" cy="20140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523566" y="7244263"/>
            <a:ext cx="1735734" cy="20140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514027">
            <a:off x="-550938" y="-443005"/>
            <a:ext cx="1779596" cy="1779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500458" y="8499458"/>
            <a:ext cx="758842" cy="7588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8794733"/>
            <a:ext cx="463567" cy="46356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702851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5438FF"/>
                </a:solidFill>
                <a:latin typeface="Telegraf Bold"/>
              </a:rPr>
              <a:t>Equipe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74253" y="3493443"/>
            <a:ext cx="3185290" cy="3598734"/>
            <a:chOff x="0" y="0"/>
            <a:chExt cx="4247053" cy="479831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11736"/>
            <a:stretch>
              <a:fillRect/>
            </a:stretch>
          </p:blipFill>
          <p:spPr>
            <a:xfrm flipH="false" flipV="false" rot="0">
              <a:off x="555444" y="0"/>
              <a:ext cx="3136166" cy="3690800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4141087"/>
              <a:ext cx="4247053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elegraf Bold"/>
                </a:rPr>
                <a:t>Henrique Danzo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77177" y="3493443"/>
            <a:ext cx="3185290" cy="3598734"/>
            <a:chOff x="0" y="0"/>
            <a:chExt cx="4247053" cy="479831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33802" r="0" b="0"/>
            <a:stretch>
              <a:fillRect/>
            </a:stretch>
          </p:blipFill>
          <p:spPr>
            <a:xfrm flipH="false" flipV="false" rot="0">
              <a:off x="555444" y="0"/>
              <a:ext cx="3136166" cy="3690800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0" y="4141087"/>
              <a:ext cx="4247053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elegraf Bold"/>
                </a:rPr>
                <a:t>Gabriel Prisco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66591" y="3493443"/>
            <a:ext cx="3185290" cy="3598734"/>
            <a:chOff x="0" y="0"/>
            <a:chExt cx="4247053" cy="4798312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15139" r="0" b="18663"/>
            <a:stretch>
              <a:fillRect/>
            </a:stretch>
          </p:blipFill>
          <p:spPr>
            <a:xfrm flipH="false" flipV="false" rot="0">
              <a:off x="555444" y="0"/>
              <a:ext cx="3136166" cy="3690800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0" y="4141087"/>
              <a:ext cx="4247053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elegraf Bold"/>
                </a:rPr>
                <a:t>Mateus Folha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96582" y="3493443"/>
            <a:ext cx="3255628" cy="3598734"/>
            <a:chOff x="0" y="0"/>
            <a:chExt cx="4340837" cy="4798312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/>
            <a:srcRect l="16561" t="0" r="0" b="0"/>
            <a:stretch>
              <a:fillRect/>
            </a:stretch>
          </p:blipFill>
          <p:spPr>
            <a:xfrm flipH="false" flipV="false" rot="0">
              <a:off x="602336" y="0"/>
              <a:ext cx="3136166" cy="3690800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0" y="4141087"/>
              <a:ext cx="4340837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elegraf Bold"/>
                </a:rPr>
                <a:t>Jhonatan Harissa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7382">
            <a:off x="-1787676" y="-2770707"/>
            <a:ext cx="5632751" cy="56327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7266" t="0" r="23399" b="0"/>
          <a:stretch>
            <a:fillRect/>
          </a:stretch>
        </p:blipFill>
        <p:spPr>
          <a:xfrm flipH="false" flipV="false" rot="0">
            <a:off x="9144000" y="0"/>
            <a:ext cx="9144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10550" y="1569900"/>
            <a:ext cx="6933269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Telegraf Bold"/>
              </a:rPr>
              <a:t>Segmento de negócio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0550" y="7556720"/>
            <a:ext cx="693326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elegraf Bold"/>
              </a:rPr>
              <a:t>Indústria têxtil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1505476" y="1028700"/>
            <a:ext cx="3010952" cy="30109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608" t="0" r="2608" b="0"/>
          <a:stretch>
            <a:fillRect/>
          </a:stretch>
        </p:blipFill>
        <p:spPr>
          <a:xfrm flipH="false" flipV="false" rot="0">
            <a:off x="2682477" y="4230152"/>
            <a:ext cx="3904830" cy="28014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4343"/>
          <a:stretch>
            <a:fillRect/>
          </a:stretch>
        </p:blipFill>
        <p:spPr>
          <a:xfrm flipH="false" flipV="false" rot="0">
            <a:off x="8049642" y="4230152"/>
            <a:ext cx="3904830" cy="28014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2081" r="0" b="2081"/>
          <a:stretch>
            <a:fillRect/>
          </a:stretch>
        </p:blipFill>
        <p:spPr>
          <a:xfrm flipH="false" flipV="false" rot="0">
            <a:off x="13350920" y="4230152"/>
            <a:ext cx="3897487" cy="28014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8794733"/>
            <a:ext cx="463567" cy="46356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82477" y="1153886"/>
            <a:ext cx="1321007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6500">
                <a:solidFill>
                  <a:srgbClr val="5438FF"/>
                </a:solidFill>
                <a:latin typeface="Telegraf Bold"/>
              </a:rPr>
              <a:t>Contexto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82477" y="7431625"/>
            <a:ext cx="3904830" cy="1363109"/>
            <a:chOff x="0" y="0"/>
            <a:chExt cx="5206440" cy="18174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5206440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438FF"/>
                  </a:solidFill>
                  <a:latin typeface="Telegraf Bold"/>
                </a:rPr>
                <a:t>PRODUÇÃO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6802"/>
              <a:ext cx="5206440" cy="118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699" spc="16">
                  <a:solidFill>
                    <a:srgbClr val="000000"/>
                  </a:solidFill>
                  <a:latin typeface="Telegraf"/>
                </a:rPr>
                <a:t>O Brasil produziu em 2019 cerca de 1,2 milhão de toneladas de produtos provenientes da indústria têxtil.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49642" y="7434800"/>
            <a:ext cx="3904830" cy="1359934"/>
            <a:chOff x="0" y="0"/>
            <a:chExt cx="5206440" cy="181324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520644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5438FF"/>
                  </a:solidFill>
                  <a:latin typeface="Telegraf Bold"/>
                </a:rPr>
                <a:t>FATURAMENTO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32568"/>
              <a:ext cx="5206440" cy="118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spc="17">
                  <a:solidFill>
                    <a:srgbClr val="000000"/>
                  </a:solidFill>
                  <a:latin typeface="Telegraf"/>
                </a:rPr>
                <a:t>Em 2019, o Brasil  f</a:t>
              </a:r>
              <a:r>
                <a:rPr lang="en-US" sz="1700" spc="17">
                  <a:solidFill>
                    <a:srgbClr val="000000"/>
                  </a:solidFill>
                  <a:latin typeface="Telegraf"/>
                </a:rPr>
                <a:t>aturou 185,7 bilhões de reais na Cadeia Têxtil e de Confecção.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50920" y="7431625"/>
            <a:ext cx="3908380" cy="1658384"/>
            <a:chOff x="0" y="0"/>
            <a:chExt cx="5211174" cy="22111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211174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5438FF"/>
                  </a:solidFill>
                  <a:latin typeface="Telegraf Bold"/>
                </a:rPr>
                <a:t>CRESCIMENTO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36802"/>
              <a:ext cx="5211174" cy="1574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79"/>
                </a:lnSpc>
              </a:pPr>
              <a:r>
                <a:rPr lang="en-US" sz="1700" spc="17">
                  <a:solidFill>
                    <a:srgbClr val="000000"/>
                  </a:solidFill>
                  <a:latin typeface="Telegraf"/>
                </a:rPr>
                <a:t>A Associação Brasileira da Indústria Têxtil e de Confecção (Abit) estima o crescimento de 8,3% em volume na produção em relação ao ano de 2020.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874" y="-36955"/>
            <a:ext cx="18441748" cy="103609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3945875" y="-1664907"/>
            <a:ext cx="3255905" cy="32559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37154">
            <a:off x="-1915640" y="6043462"/>
            <a:ext cx="6429675" cy="642967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282144" y="1567401"/>
            <a:ext cx="11723713" cy="7152199"/>
            <a:chOff x="0" y="0"/>
            <a:chExt cx="15631617" cy="95362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717343"/>
              <a:ext cx="15631617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Telegraf Bold"/>
                </a:rPr>
                <a:t>TONELADAS DE LIXO PROVENIENTES DA INDÚSTRIA TÊXTIL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012265"/>
              <a:ext cx="15631617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24">
                  <a:solidFill>
                    <a:srgbClr val="FFFFFF"/>
                  </a:solidFill>
                  <a:latin typeface="Telegraf"/>
                </a:rPr>
                <a:t>Grande parte desse lixo é gerado por problemas na umidade relativa do ar dentro das indústrias, acarretando em problemas não só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spc="24">
                  <a:solidFill>
                    <a:srgbClr val="FFFFFF"/>
                  </a:solidFill>
                  <a:latin typeface="Telegraf"/>
                </a:rPr>
                <a:t>dentro das empresas como no mundo inteiro.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36172"/>
              <a:ext cx="15631617" cy="537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59"/>
                </a:lnSpc>
              </a:pPr>
              <a:r>
                <a:rPr lang="en-US" sz="25299">
                  <a:solidFill>
                    <a:srgbClr val="FFFFFF"/>
                  </a:solidFill>
                  <a:latin typeface="Telegraf Bold Bold"/>
                </a:rPr>
                <a:t>175 mil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563161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Telegraf Bold"/>
                </a:rPr>
                <a:t>Diariamente são produzidos em todo mundo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299198" y="2083338"/>
            <a:ext cx="706040" cy="70604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616812" y="7216596"/>
            <a:ext cx="642488" cy="6424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37154">
            <a:off x="-2224238" y="-3293585"/>
            <a:ext cx="6429675" cy="64296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7696868" y="5432709"/>
            <a:ext cx="1182265" cy="11822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28627" y="3755640"/>
            <a:ext cx="3402986" cy="34029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4388904" y="7622790"/>
            <a:ext cx="2200797" cy="7842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589701" y="3755640"/>
            <a:ext cx="5108598" cy="340298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28627" y="1413567"/>
            <a:ext cx="1543074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5438FF"/>
                </a:solidFill>
                <a:latin typeface="Telegraf Bold"/>
              </a:rPr>
              <a:t>Solução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56314" y="3755640"/>
            <a:ext cx="3402986" cy="34029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1698299" y="7622790"/>
            <a:ext cx="2200797" cy="7842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3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729637">
            <a:off x="5867360" y="6275609"/>
            <a:ext cx="5632751" cy="56327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479506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5402868" y="-827732"/>
            <a:ext cx="1856432" cy="18564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0" y="2635479"/>
            <a:ext cx="7016928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>
                <a:solidFill>
                  <a:srgbClr val="FFFFFF"/>
                </a:solidFill>
                <a:latin typeface="Telegraf Bold"/>
              </a:rPr>
              <a:t>DESENHO DE SOLUÇÃO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254768" y="-2337520"/>
            <a:ext cx="4675041" cy="46750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33573" y="2998550"/>
            <a:ext cx="11125727" cy="62597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7600938" y="7115014"/>
            <a:ext cx="1925017" cy="192501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3640484"/>
            <a:ext cx="5104873" cy="2487941"/>
            <a:chOff x="0" y="0"/>
            <a:chExt cx="6806497" cy="331725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6806497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438FF"/>
                  </a:solidFill>
                  <a:latin typeface="Telegraf Bold"/>
                </a:rPr>
                <a:t>Backlog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50429"/>
              <a:ext cx="6806497" cy="126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elegraf Bold"/>
                </a:rPr>
                <a:t>Principais requisitos do</a:t>
              </a: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elegraf Bold"/>
                </a:rPr>
                <a:t>projeto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6874" y="-36955"/>
            <a:ext cx="18441748" cy="103609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86505">
            <a:off x="14338506" y="-2233731"/>
            <a:ext cx="5841587" cy="58415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76439"/>
          <a:stretch>
            <a:fillRect/>
          </a:stretch>
        </p:blipFill>
        <p:spPr>
          <a:xfrm flipH="false" flipV="false" rot="0">
            <a:off x="1792631" y="1659414"/>
            <a:ext cx="5804230" cy="34840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687062"/>
            <a:ext cx="12279766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FFFFFF"/>
                </a:solidFill>
                <a:latin typeface="Telegraf Bold"/>
              </a:rPr>
              <a:t>PROTÓTIPO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23574" r="0" b="52865"/>
          <a:stretch>
            <a:fillRect/>
          </a:stretch>
        </p:blipFill>
        <p:spPr>
          <a:xfrm flipH="false" flipV="false" rot="0">
            <a:off x="1792631" y="5487432"/>
            <a:ext cx="5804230" cy="34840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47032" r="0" b="31453"/>
          <a:stretch>
            <a:fillRect/>
          </a:stretch>
        </p:blipFill>
        <p:spPr>
          <a:xfrm flipH="false" flipV="false" rot="0">
            <a:off x="8460131" y="1674487"/>
            <a:ext cx="5804230" cy="31813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72560" r="0" b="0"/>
          <a:stretch>
            <a:fillRect/>
          </a:stretch>
        </p:blipFill>
        <p:spPr>
          <a:xfrm flipH="false" flipV="false" rot="0">
            <a:off x="8460131" y="5200650"/>
            <a:ext cx="5804230" cy="4057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DAEYTILqoQw</dc:identifier>
  <dcterms:modified xsi:type="dcterms:W3CDTF">2011-08-01T06:04:30Z</dcterms:modified>
  <cp:revision>1</cp:revision>
  <dc:title>Sprint1</dc:title>
</cp:coreProperties>
</file>